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 snapToGrid="0" snapToObjects="1">
      <p:cViewPr varScale="1">
        <p:scale>
          <a:sx n="113" d="100"/>
          <a:sy n="113" d="100"/>
        </p:scale>
        <p:origin x="1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4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  <p:sp>
        <p:nvSpPr>
          <p:cNvPr id="2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r>
              <a:t>Unit 1.3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210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</a:t>
            </a:r>
            <a:r>
              <a:rPr dirty="0" smtClean="0"/>
              <a:t>.</a:t>
            </a: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 smtClean="0"/>
              <a:t>Due: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u="sng" dirty="0" smtClean="0"/>
              <a:t>Thursday</a:t>
            </a:r>
            <a:r>
              <a:rPr lang="en-US" u="sng" dirty="0" smtClean="0"/>
              <a:t> 10/28 by 9:00 am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38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</a:t>
            </a:r>
            <a:r>
              <a:rPr dirty="0" smtClean="0"/>
              <a:t>Exercises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1894</Words>
  <Application>Microsoft Macintosh PowerPoint</Application>
  <PresentationFormat>On-screen Show (4:3)</PresentationFormat>
  <Paragraphs>323</Paragraphs>
  <Slides>80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CSS Selectors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Jan Jorgensen</cp:lastModifiedBy>
  <cp:revision>2</cp:revision>
  <dcterms:modified xsi:type="dcterms:W3CDTF">2017-10-21T02:14:27Z</dcterms:modified>
</cp:coreProperties>
</file>